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774138-F5D6-4596-AD26-13BA9DF182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6389F40-7091-4B9E-B0C3-D5D218F8AE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3444634-66CC-4EA4-B0D1-3FF3C2FB3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9FA9C-2D1F-4F33-B2E7-1C1D60BAE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5487E7-CB8E-48AB-84B3-1404C6061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8377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9E1D22-BFEA-4AA8-8F91-EDACE24AA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7B9517-7732-41A4-8CEC-478E007AE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215B00-078B-49AD-9998-5DB31DD7A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9EB78D-B837-497D-B3C5-D8A0005E3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12DAEB-E8EF-4DDF-8B03-4521E9D2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305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8D6F631-A505-46DF-BA64-91C6C07E0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A9BE089-35BF-4C78-A06F-0BBD97AC87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E603FF-50F2-45C9-B905-13015E61F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423DBB-9080-4541-8D79-5B93AD9D6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114911-1279-4F64-BA59-4CF0E122C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391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A0B126-E076-498D-B4C4-EFB60D742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F75901-4954-45D8-9AE7-825F1A29A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7A2A88B-4E33-4410-A485-C8AAF51DF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AD4F17-0C35-4ECE-A15C-4A55B7733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E4BBD8-BF23-47C9-8694-4D29B96F3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03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9FD322-19CB-4261-AE42-EDBC52B7A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0A68A0-C271-44CA-83E2-EB8361DB0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A537E5-2555-4565-8737-B0B79A414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FCB65AD-68B1-44B0-979C-A097D6422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5D2EA5-CD63-48C3-BD01-035E980CD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261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A9B66-D5DD-46EE-8D25-AFE2616F8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0DF3F3-1FA0-4A84-9C1B-B227571902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9966DD6-4940-4642-B5E3-33B620001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C8E5118-DEE3-41C0-865E-D38DDEA77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C2D8B0B-36E0-451F-AEE5-403705B7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7960EA-CFE6-4659-A28F-B7F3A7339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227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26ECF5-80AE-412D-B4A7-E9C592F11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94C2E0F-6868-4D68-8698-EB1A89557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CDD3F-7D46-402E-A937-812630DE67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A636B0E-3D29-4163-805E-4779B916D8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C6A61D-386B-470A-A3B1-40FB706A16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B585430-1E7D-4D45-AB0D-85DB663F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3CB967-5326-4827-939D-6D878D523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142723D-A136-40E9-BCA1-2FFA88CF0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68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E1FD67-FBD1-4DCA-B90E-4819915E4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A67637-DA84-445E-967A-133F94FC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6A17B15-5203-4E68-BC83-88295234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ACFA64-8738-4058-9A32-5E44D497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438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DCA5B31-C92C-44F8-854B-B5620E05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901B4A9-5A37-4AFE-B64B-C84BC464D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8B346A8-4BA0-414C-9C63-82E2F4298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643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B37256-7B7F-4B52-B8F2-D40253848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0BD4AF-1623-4CF9-8F79-D9AC3224A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8638A93-68E8-4E7B-A8A7-81DD5C0A5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1E2D13A-35A3-42D6-A3EA-2796829E8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A8CDBE-FBA1-4FD5-AD3B-350E7E0AA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DE0FDF-0857-4791-AF5B-B6B6CD358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614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198B9C-62F2-4A3F-90C9-C80B47855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3D6C808-981E-4280-82C3-1EE5842C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EDB7B39-4594-44B9-81D7-B290354AA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B4118A-815A-405F-BCB9-42CDE7EDC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047A439-F07C-4BE4-9AA0-F9E9063B2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98A8949-4190-4473-933F-A8E3493C3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286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1FF4985-9DD4-485B-A18C-DAFE0A2A5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619B6A-6969-4563-8673-66B4C467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29D90C-2EB8-43B0-9DBC-115F45327E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19BEF-5A95-4C07-AB59-67D8E444069B}" type="datetimeFigureOut">
              <a:rPr lang="de-DE" smtClean="0"/>
              <a:t>27.11.2020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795EF3-2B6A-41C2-978E-EF2C8A694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D7FFF2-D8C6-4BFD-8169-F96BA101A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DFF57-4FD3-4D7C-BFAF-C59A80C8DDC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840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Baum, Himmel, draußen, Gras enthält.&#10;&#10;Automatisch generierte Beschreibung">
            <a:extLst>
              <a:ext uri="{FF2B5EF4-FFF2-40B4-BE49-F238E27FC236}">
                <a16:creationId xmlns:a16="http://schemas.microsoft.com/office/drawing/2014/main" id="{1E323FEC-9CBE-4521-BB2B-FDC22DCE8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83F554F5-76DF-456E-9AA8-554FBF6717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Best Resort</a:t>
            </a:r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35B1D82B-942C-47AA-9911-3F31916A56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40356"/>
            <a:ext cx="9144000" cy="1655762"/>
          </a:xfrm>
        </p:spPr>
        <p:txBody>
          <a:bodyPr>
            <a:normAutofit/>
          </a:bodyPr>
          <a:lstStyle/>
          <a:p>
            <a:r>
              <a:rPr lang="de-DE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Maldives</a:t>
            </a:r>
            <a:endParaRPr lang="de-DE" sz="2000" dirty="0">
              <a:solidFill>
                <a:schemeClr val="tx1">
                  <a:lumMod val="75000"/>
                  <a:lumOff val="25000"/>
                </a:schemeClr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7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nhaltsplatzhalter 9" descr="Ein Bild, das Welle, fahrend, Ozean enthält.&#10;&#10;Automatisch generierte Beschreibung">
            <a:extLst>
              <a:ext uri="{FF2B5EF4-FFF2-40B4-BE49-F238E27FC236}">
                <a16:creationId xmlns:a16="http://schemas.microsoft.com/office/drawing/2014/main" id="{C51DB580-3576-4184-871A-D121FF86F7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BA3E0C0-C114-4C6A-8528-E04B1B90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062" y="185672"/>
            <a:ext cx="7364693" cy="997259"/>
          </a:xfrm>
        </p:spPr>
        <p:txBody>
          <a:bodyPr>
            <a:normAutofit/>
          </a:bodyPr>
          <a:lstStyle/>
          <a:p>
            <a:r>
              <a:rPr lang="de-DE" sz="40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Benefits </a:t>
            </a:r>
            <a:r>
              <a:rPr lang="de-DE" sz="4000" dirty="0" err="1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for</a:t>
            </a:r>
            <a:r>
              <a:rPr lang="de-DE" sz="40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your</a:t>
            </a:r>
            <a:r>
              <a:rPr lang="de-DE" sz="40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Vacation</a:t>
            </a:r>
            <a:endParaRPr lang="de-DE" sz="40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85769C-0033-4CCC-800F-1318786144E7}"/>
              </a:ext>
            </a:extLst>
          </p:cNvPr>
          <p:cNvSpPr txBox="1"/>
          <p:nvPr/>
        </p:nvSpPr>
        <p:spPr>
          <a:xfrm>
            <a:off x="926063" y="4800557"/>
            <a:ext cx="10339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Bungalow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All-inclusive Resort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Lonely Sandy Beach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Boat Trips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Snorkeling</a:t>
            </a:r>
            <a:endParaRPr lang="de-DE" dirty="0"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062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FF198C4-68C1-4AF7-9610-74EFA9414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089" y="365127"/>
            <a:ext cx="10515600" cy="1006474"/>
          </a:xfrm>
        </p:spPr>
        <p:txBody>
          <a:bodyPr>
            <a:normAutofit fontScale="90000"/>
          </a:bodyPr>
          <a:lstStyle/>
          <a:p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We</a:t>
            </a:r>
            <a: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are</a:t>
            </a:r>
            <a: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looking</a:t>
            </a:r>
            <a:b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</a:b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forward</a:t>
            </a:r>
            <a: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to</a:t>
            </a:r>
            <a: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your</a:t>
            </a:r>
            <a:r>
              <a:rPr lang="de-DE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 </a:t>
            </a:r>
            <a:r>
              <a:rPr lang="de-DE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Stay</a:t>
            </a:r>
            <a:endParaRPr lang="de-DE" sz="3600" dirty="0">
              <a:solidFill>
                <a:schemeClr val="tx1">
                  <a:lumMod val="75000"/>
                  <a:lumOff val="25000"/>
                </a:schemeClr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3906D56-E58C-49C6-8F5C-E294F0404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8476" y="2599581"/>
            <a:ext cx="2949045" cy="165883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2CFAFE7-7BC5-4DFA-857A-290D4AE5A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8476" y="4555673"/>
            <a:ext cx="2949045" cy="196603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85F55DB-B3B4-4A33-83FE-B22E84FEB5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3782" y="3429159"/>
            <a:ext cx="4638575" cy="309238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ABEA666-28D6-46A6-A145-5C75F4FE58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5377" y="3429000"/>
            <a:ext cx="2317917" cy="309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13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Breitbild</PresentationFormat>
  <Paragraphs>9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Microsoft YaHei Light</vt:lpstr>
      <vt:lpstr>Arial</vt:lpstr>
      <vt:lpstr>Calibri</vt:lpstr>
      <vt:lpstr>Calibri Light</vt:lpstr>
      <vt:lpstr>Office</vt:lpstr>
      <vt:lpstr>Best Resort</vt:lpstr>
      <vt:lpstr>Benefits for your Vacation</vt:lpstr>
      <vt:lpstr>We are looking forward to your Stay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 Resort</dc:title>
  <dc:creator>Lukas Karlinger</dc:creator>
  <cp:lastModifiedBy>Marc Armbruster</cp:lastModifiedBy>
  <cp:revision>10</cp:revision>
  <dcterms:created xsi:type="dcterms:W3CDTF">2020-03-04T09:54:40Z</dcterms:created>
  <dcterms:modified xsi:type="dcterms:W3CDTF">2020-11-27T08:45:25Z</dcterms:modified>
</cp:coreProperties>
</file>